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38" y="6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3C728-5D58-E8A6-E7EF-79D0809A2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381000"/>
            <a:ext cx="4984955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Tom Daley</cp:lastModifiedBy>
  <cp:revision>2</cp:revision>
  <dcterms:created xsi:type="dcterms:W3CDTF">2006-08-16T00:00:00Z</dcterms:created>
  <dcterms:modified xsi:type="dcterms:W3CDTF">2026-04-03T21:36:38Z</dcterms:modified>
</cp:coreProperties>
</file>